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78" r:id="rId14"/>
    <p:sldId id="289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A6F89DFC-8B43-49D1-9FD3-38881229EA7F}">
          <p14:sldIdLst>
            <p14:sldId id="256"/>
            <p14:sldId id="257"/>
          </p14:sldIdLst>
        </p14:section>
        <p14:section name="The List" id="{1A689CF8-088C-484B-946E-ACED038A395F}">
          <p14:sldIdLst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7"/>
            <p14:sldId id="266"/>
          </p14:sldIdLst>
        </p14:section>
        <p14:section name="Notes" id="{6E231857-C9E4-4B80-9DE6-30D717D1CEF4}">
          <p14:sldIdLst>
            <p14:sldId id="278"/>
          </p14:sldIdLst>
        </p14:section>
        <p14:section name="Edits" id="{524B4DC3-6536-4E9E-8079-AC62AC293E0A}">
          <p14:sldIdLst>
            <p14:sldId id="289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FA93B9-9060-44B4-AC18-39D193AEE211}" v="359" dt="2024-07-01T11:23:13.347"/>
    <p1510:client id="{400836F3-CCB0-429C-BB11-CD8692EAD670}" v="131" dt="2024-07-01T10:46:34.7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35"/>
  </p:normalViewPr>
  <p:slideViewPr>
    <p:cSldViewPr snapToGrid="0">
      <p:cViewPr varScale="1">
        <p:scale>
          <a:sx n="110" d="100"/>
          <a:sy n="110" d="100"/>
        </p:scale>
        <p:origin x="2128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1263DD3-F3B0-09BD-ECFC-45F0F41491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2483D0-D970-3BA6-C20B-51A79FDCDF1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F68AA-12EC-411F-BABA-B41028B1BEE7}" type="datetimeFigureOut">
              <a:rPr lang="en-GB" smtClean="0"/>
              <a:t>22/07/2024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39D57-B29D-1EE6-C132-3F959D43D3B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AE97C6-028C-D371-FB1D-3C9C9B0529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2A0E01-79A4-4CF3-8C42-7507147D8D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11162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F58586-AD7B-4A76-9230-D5CC7C680E60}" type="datetimeFigureOut">
              <a:rPr lang="en-GB" smtClean="0"/>
              <a:t>22/07/2024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1A31C-C413-4B93-B18D-B70A985153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5689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A203-B1AD-4002-B0F9-82DF998E9D31}" type="datetime1">
              <a:rPr lang="en-US" smtClean="0"/>
              <a:t>7/22/24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5F6FF-AE76-47B1-B98A-8AF0DE061F5B}" type="datetime1">
              <a:rPr lang="en-US" smtClean="0"/>
              <a:t>7/22/24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A784F-DE55-4225-BE56-EE476CC8FF1F}" type="datetime1">
              <a:rPr lang="en-US" smtClean="0"/>
              <a:t>7/22/24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A8FB7-F595-49E9-88B0-984B829C0800}" type="datetime1">
              <a:rPr lang="en-US" smtClean="0"/>
              <a:t>7/22/24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46098-ADEF-4DDF-A3BE-D98A0E16A202}" type="datetime1">
              <a:rPr lang="en-US" smtClean="0"/>
              <a:t>7/22/24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7F2F8-8BEC-47E0-A4D6-050F01093DCC}" type="datetime1">
              <a:rPr lang="en-US" smtClean="0"/>
              <a:t>7/22/24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95E71-40DC-4CF0-BC34-63A9997F63BF}" type="datetime1">
              <a:rPr lang="en-US" smtClean="0"/>
              <a:t>7/22/24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9B2D0-DDCD-4502-8BB6-153B9A27F350}" type="datetime1">
              <a:rPr lang="en-US" smtClean="0"/>
              <a:t>7/22/24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DD272-A5EF-446E-B34A-31216567D4AD}" type="datetime1">
              <a:rPr lang="en-US" smtClean="0"/>
              <a:t>7/22/24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D3982-5075-40F6-B598-C476A58D398E}" type="datetime1">
              <a:rPr lang="en-US" smtClean="0"/>
              <a:t>7/22/24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FB50-672B-4589-9CC3-16E1C9FF2E96}" type="datetime1">
              <a:rPr lang="en-US" smtClean="0"/>
              <a:t>7/22/24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93E2E-3648-4200-B311-8AA840CA502A}" type="datetime1">
              <a:rPr lang="en-US" smtClean="0"/>
              <a:t>7/22/24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613123"/>
            <a:ext cx="7772400" cy="1470025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24000">
                <a:schemeClr val="accent5">
                  <a:lumMod val="5000"/>
                  <a:lumOff val="95000"/>
                  <a:alpha val="45000"/>
                </a:schemeClr>
              </a:gs>
              <a:gs pos="56000">
                <a:schemeClr val="accent5">
                  <a:lumMod val="45000"/>
                  <a:lumOff val="55000"/>
                  <a:alpha val="52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txBody>
          <a:bodyPr/>
          <a:lstStyle/>
          <a:p>
            <a:pPr algn="r"/>
            <a:r>
              <a:rPr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Balloon Debate </a:t>
            </a:r>
            <a:br>
              <a:rPr lang="en-GB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</a:br>
            <a:r>
              <a:rPr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Team Building Task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1F655DD-449D-0202-AED6-5EBB451A7275}"/>
              </a:ext>
            </a:extLst>
          </p:cNvPr>
          <p:cNvSpPr txBox="1">
            <a:spLocks/>
          </p:cNvSpPr>
          <p:nvPr/>
        </p:nvSpPr>
        <p:spPr>
          <a:xfrm>
            <a:off x="6546850" y="2857500"/>
            <a:ext cx="2597150" cy="4000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4000">
                <a:schemeClr val="accent5">
                  <a:lumMod val="5000"/>
                  <a:lumOff val="95000"/>
                  <a:alpha val="45000"/>
                </a:schemeClr>
              </a:gs>
              <a:gs pos="56000">
                <a:schemeClr val="accent5">
                  <a:lumMod val="45000"/>
                  <a:lumOff val="55000"/>
                  <a:alpha val="52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numCol="1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Doctor</a:t>
            </a:r>
          </a:p>
          <a:p>
            <a:r>
              <a:rPr lang="en-GB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Engineer</a:t>
            </a:r>
          </a:p>
          <a:p>
            <a:r>
              <a:rPr lang="en-GB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Teacher</a:t>
            </a:r>
          </a:p>
          <a:p>
            <a:r>
              <a:rPr lang="en-GB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Artist</a:t>
            </a:r>
          </a:p>
          <a:p>
            <a:r>
              <a:rPr lang="en-GB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Farmer</a:t>
            </a:r>
          </a:p>
          <a:p>
            <a:r>
              <a:rPr lang="en-GB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Scientist</a:t>
            </a:r>
          </a:p>
          <a:p>
            <a:r>
              <a:rPr lang="en-GB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Entrepreneur</a:t>
            </a:r>
          </a:p>
          <a:p>
            <a:r>
              <a:rPr lang="en-GB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Athlete</a:t>
            </a:r>
          </a:p>
          <a:p>
            <a:r>
              <a:rPr lang="en-GB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Musician</a:t>
            </a:r>
          </a:p>
          <a:p>
            <a:r>
              <a:rPr lang="en-GB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Chef</a:t>
            </a:r>
          </a:p>
          <a:p>
            <a:endParaRPr lang="en-GB" sz="2400" b="1" spc="5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Athlete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1828800"/>
            <a:ext cx="5372100" cy="4525963"/>
          </a:xfrm>
          <a:gradFill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</a:gradFill>
        </p:spPr>
        <p:txBody>
          <a:bodyPr>
            <a:normAutofit/>
          </a:bodyPr>
          <a:lstStyle/>
          <a:p>
            <a:r>
              <a:rPr sz="2400"/>
              <a:t>Athlete - Excels in physical performance.</a:t>
            </a:r>
            <a:endParaRPr lang="en-GB" sz="2400"/>
          </a:p>
          <a:p>
            <a:r>
              <a:rPr lang="en-GB" sz="2400"/>
              <a:t>Name: Chris Taylor</a:t>
            </a:r>
          </a:p>
          <a:p>
            <a:r>
              <a:rPr lang="en-GB" sz="2400"/>
              <a:t>Age: 25</a:t>
            </a:r>
          </a:p>
          <a:p>
            <a:r>
              <a:rPr lang="en-GB" sz="2400"/>
              <a:t>Experience: Professional football player for 5 years</a:t>
            </a:r>
          </a:p>
          <a:p>
            <a:r>
              <a:rPr lang="en-GB" sz="2400"/>
              <a:t>Additional Info: Known for philanthropy and community work.</a:t>
            </a:r>
          </a:p>
          <a:p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Musician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1911350"/>
            <a:ext cx="5372100" cy="4214813"/>
          </a:xfrm>
          <a:gradFill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</a:gradFill>
        </p:spPr>
        <p:txBody>
          <a:bodyPr>
            <a:normAutofit/>
          </a:bodyPr>
          <a:lstStyle/>
          <a:p>
            <a:r>
              <a:rPr sz="2400"/>
              <a:t>Musician - Creates and performs music.</a:t>
            </a:r>
            <a:endParaRPr lang="en-GB" sz="2400"/>
          </a:p>
          <a:p>
            <a:r>
              <a:rPr lang="en-GB" sz="2400"/>
              <a:t>Name: Jason Brown</a:t>
            </a:r>
          </a:p>
          <a:p>
            <a:r>
              <a:rPr lang="en-GB" sz="2400"/>
              <a:t>Age: 33</a:t>
            </a:r>
          </a:p>
          <a:p>
            <a:r>
              <a:rPr lang="en-GB" sz="2400"/>
              <a:t>Experience: 15 years as a classical violinist</a:t>
            </a:r>
          </a:p>
          <a:p>
            <a:r>
              <a:rPr lang="en-GB" sz="2400"/>
              <a:t>Additional Info: Performs in orchestras worldwide.</a:t>
            </a:r>
          </a:p>
          <a:p>
            <a:endParaRPr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Chef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2146300"/>
            <a:ext cx="5372100" cy="3979863"/>
          </a:xfrm>
          <a:gradFill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</a:gradFill>
        </p:spPr>
        <p:txBody>
          <a:bodyPr>
            <a:normAutofit/>
          </a:bodyPr>
          <a:lstStyle/>
          <a:p>
            <a:r>
              <a:rPr sz="2700"/>
              <a:t>Chef - Prepares nutritious meals.</a:t>
            </a:r>
            <a:endParaRPr lang="en-GB" sz="2700"/>
          </a:p>
          <a:p>
            <a:r>
              <a:rPr lang="en-GB" sz="2700"/>
              <a:t>Name: Chef Maria Gonzalez</a:t>
            </a:r>
          </a:p>
          <a:p>
            <a:r>
              <a:rPr lang="en-GB" sz="2700"/>
              <a:t>Age: 42</a:t>
            </a:r>
          </a:p>
          <a:p>
            <a:r>
              <a:rPr lang="en-GB" sz="2700"/>
              <a:t>Experience: 20 years</a:t>
            </a:r>
          </a:p>
          <a:p>
            <a:pPr marL="0" indent="0">
              <a:buNone/>
            </a:pPr>
            <a:endParaRPr lang="en-GB" sz="2700"/>
          </a:p>
          <a:p>
            <a:r>
              <a:rPr lang="en-GB" sz="2700"/>
              <a:t>Additional Info: Owns a Michelin-starred restaurant. </a:t>
            </a:r>
          </a:p>
          <a:p>
            <a:endParaRPr sz="27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Facilitator's 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gradFill flip="none" rotWithShape="1"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  <a:tileRect/>
          </a:gra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sz="1600"/>
              <a:t>1. Phase 1: Initial Selection</a:t>
            </a:r>
          </a:p>
          <a:p>
            <a:pPr marL="0" indent="0">
              <a:buNone/>
            </a:pPr>
            <a:r>
              <a:rPr sz="1600"/>
              <a:t>   - Introduce the scenario and explain the objective.</a:t>
            </a:r>
          </a:p>
          <a:p>
            <a:pPr marL="0" indent="0">
              <a:buNone/>
            </a:pPr>
            <a:r>
              <a:rPr sz="1600"/>
              <a:t>   - Distribute the initial role descriptions.</a:t>
            </a:r>
          </a:p>
          <a:p>
            <a:pPr marL="0" indent="0">
              <a:buNone/>
            </a:pPr>
            <a:r>
              <a:rPr sz="1600"/>
              <a:t>   - Give teams 10 minutes to discuss and decide who they would keep based on the brief descriptions.</a:t>
            </a:r>
          </a:p>
          <a:p>
            <a:pPr marL="0" indent="0">
              <a:buNone/>
            </a:pPr>
            <a:endParaRPr sz="1600"/>
          </a:p>
          <a:p>
            <a:pPr marL="0" indent="0">
              <a:buNone/>
            </a:pPr>
            <a:r>
              <a:rPr sz="1600"/>
              <a:t>2. Phase 2: Detailed Information</a:t>
            </a:r>
          </a:p>
          <a:p>
            <a:pPr marL="0" indent="0">
              <a:buNone/>
            </a:pPr>
            <a:r>
              <a:rPr sz="1600"/>
              <a:t>   - Distribute the detailed descriptions of each person.</a:t>
            </a:r>
          </a:p>
          <a:p>
            <a:pPr marL="0" indent="0">
              <a:buNone/>
            </a:pPr>
            <a:r>
              <a:rPr sz="1600"/>
              <a:t>   - Give teams 10 minutes to reassess their choices based on the new information.</a:t>
            </a:r>
          </a:p>
          <a:p>
            <a:pPr marL="0" indent="0">
              <a:buNone/>
            </a:pPr>
            <a:r>
              <a:rPr sz="1600"/>
              <a:t>   - Each team presents their final decision and reasoning.</a:t>
            </a:r>
          </a:p>
          <a:p>
            <a:pPr marL="0" indent="0">
              <a:buNone/>
            </a:pPr>
            <a:endParaRPr sz="1600"/>
          </a:p>
          <a:p>
            <a:pPr marL="0" indent="0">
              <a:buNone/>
            </a:pPr>
            <a:r>
              <a:rPr sz="1600"/>
              <a:t>3. Debriefing:</a:t>
            </a:r>
          </a:p>
          <a:p>
            <a:pPr marL="0" indent="0">
              <a:buNone/>
            </a:pPr>
            <a:r>
              <a:rPr sz="1600"/>
              <a:t>   - Discuss how the additional information affected their decisions.</a:t>
            </a:r>
          </a:p>
          <a:p>
            <a:pPr marL="0" indent="0">
              <a:buNone/>
            </a:pPr>
            <a:r>
              <a:rPr sz="1600"/>
              <a:t>   - Reflect on the importance of considering multiple aspects before making a decision.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0D2D1-D80B-3005-AA21-16D42064D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198F0-4A71-21A9-C2C6-76537E193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Each Blue box is the size of the scratchable sticker. </a:t>
            </a:r>
          </a:p>
        </p:txBody>
      </p:sp>
    </p:spTree>
    <p:extLst>
      <p:ext uri="{BB962C8B-B14F-4D97-AF65-F5344CB8AC3E}">
        <p14:creationId xmlns:p14="http://schemas.microsoft.com/office/powerpoint/2010/main" val="2312684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Doctor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1879600"/>
            <a:ext cx="5372100" cy="4246563"/>
          </a:xfrm>
          <a:gradFill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</a:gradFill>
        </p:spPr>
        <p:txBody>
          <a:bodyPr>
            <a:normAutofit fontScale="85000" lnSpcReduction="10000"/>
          </a:bodyPr>
          <a:lstStyle/>
          <a:p>
            <a:r>
              <a:t>Doctor - Provides healthcare and can save lives.</a:t>
            </a:r>
            <a:endParaRPr lang="en-GB"/>
          </a:p>
          <a:p>
            <a:r>
              <a:rPr lang="en-GB"/>
              <a:t>Name: </a:t>
            </a:r>
            <a:r>
              <a:rPr lang="en-GB" err="1"/>
              <a:t>Dr.</a:t>
            </a:r>
            <a:r>
              <a:rPr lang="en-GB"/>
              <a:t> Sarah Johnson</a:t>
            </a:r>
          </a:p>
          <a:p>
            <a:r>
              <a:rPr lang="en-GB"/>
              <a:t>Age: 45</a:t>
            </a:r>
          </a:p>
          <a:p>
            <a:r>
              <a:rPr lang="en-GB"/>
              <a:t>Experience: 20 years in emergency medicine</a:t>
            </a:r>
          </a:p>
          <a:p>
            <a:r>
              <a:rPr lang="en-GB"/>
              <a:t>Additional Info: Has saved countless lives in disaster zones.</a:t>
            </a:r>
          </a:p>
          <a:p>
            <a:r>
              <a:rPr lang="en-GB"/>
              <a:t>Weighs the same as 2 other people</a:t>
            </a:r>
          </a:p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79D0C9-8AD1-6862-E5DC-F65E3A859576}"/>
              </a:ext>
            </a:extLst>
          </p:cNvPr>
          <p:cNvSpPr/>
          <p:nvPr/>
        </p:nvSpPr>
        <p:spPr>
          <a:xfrm>
            <a:off x="1885950" y="4362450"/>
            <a:ext cx="5372100" cy="170180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4BB5EA-F690-6ABA-DDF1-2D889C67FC0E}"/>
              </a:ext>
            </a:extLst>
          </p:cNvPr>
          <p:cNvSpPr/>
          <p:nvPr/>
        </p:nvSpPr>
        <p:spPr>
          <a:xfrm>
            <a:off x="1885950" y="2660650"/>
            <a:ext cx="5372100" cy="170180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312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Engineer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1600200"/>
            <a:ext cx="5372100" cy="4525963"/>
          </a:xfrm>
          <a:gradFill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</a:gradFill>
        </p:spPr>
        <p:txBody>
          <a:bodyPr/>
          <a:lstStyle/>
          <a:p>
            <a:r>
              <a:t>Engineer - Designs and builds structures and machines.</a:t>
            </a:r>
            <a:endParaRPr lang="en-GB"/>
          </a:p>
          <a:p>
            <a:r>
              <a:rPr lang="en-GB"/>
              <a:t>Name: Alex Martinez</a:t>
            </a:r>
          </a:p>
          <a:p>
            <a:r>
              <a:rPr lang="en-GB"/>
              <a:t>Age: 35</a:t>
            </a:r>
          </a:p>
          <a:p>
            <a:r>
              <a:rPr lang="en-GB"/>
              <a:t>Experience: 10 years in renewable energy projects</a:t>
            </a:r>
          </a:p>
          <a:p>
            <a:r>
              <a:rPr lang="en-GB"/>
              <a:t>Additional Info: Invented a new type of solar panel.</a:t>
            </a:r>
          </a:p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416BDD-FD3A-C59F-04DC-011EA38D4B17}"/>
              </a:ext>
            </a:extLst>
          </p:cNvPr>
          <p:cNvSpPr/>
          <p:nvPr/>
        </p:nvSpPr>
        <p:spPr>
          <a:xfrm>
            <a:off x="1885950" y="4362450"/>
            <a:ext cx="5372100" cy="170180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D2D871-BB31-C393-07B6-47E514BE0570}"/>
              </a:ext>
            </a:extLst>
          </p:cNvPr>
          <p:cNvSpPr/>
          <p:nvPr/>
        </p:nvSpPr>
        <p:spPr>
          <a:xfrm>
            <a:off x="1885950" y="2660650"/>
            <a:ext cx="5372100" cy="170180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474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Teacher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1885950"/>
            <a:ext cx="5372100" cy="4240213"/>
          </a:xfrm>
          <a:gradFill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</a:gradFill>
        </p:spPr>
        <p:txBody>
          <a:bodyPr>
            <a:normAutofit fontScale="92500" lnSpcReduction="20000"/>
          </a:bodyPr>
          <a:lstStyle/>
          <a:p>
            <a:r>
              <a:t>Teacher - Educates and imparts knowledge.</a:t>
            </a:r>
            <a:endParaRPr lang="en-GB"/>
          </a:p>
          <a:p>
            <a:r>
              <a:rPr lang="en-GB"/>
              <a:t>Name: Mr. Robert Lee</a:t>
            </a:r>
          </a:p>
          <a:p>
            <a:r>
              <a:rPr lang="en-GB"/>
              <a:t>Age: 50</a:t>
            </a:r>
          </a:p>
          <a:p>
            <a:r>
              <a:rPr lang="en-GB"/>
              <a:t>Experience: 25 years teaching science and survival skills</a:t>
            </a:r>
          </a:p>
          <a:p>
            <a:r>
              <a:rPr lang="en-GB"/>
              <a:t>Additional Info: Developed a unique teaching method that has improved student performance.</a:t>
            </a:r>
          </a:p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8BAE9C-0B8E-FE1D-737D-FDC7DD2CDEF4}"/>
              </a:ext>
            </a:extLst>
          </p:cNvPr>
          <p:cNvSpPr/>
          <p:nvPr/>
        </p:nvSpPr>
        <p:spPr>
          <a:xfrm>
            <a:off x="1885950" y="4362450"/>
            <a:ext cx="5372100" cy="170180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FEBD08-111C-9438-1361-E4807948BC51}"/>
              </a:ext>
            </a:extLst>
          </p:cNvPr>
          <p:cNvSpPr/>
          <p:nvPr/>
        </p:nvSpPr>
        <p:spPr>
          <a:xfrm>
            <a:off x="1885950" y="2660650"/>
            <a:ext cx="5372100" cy="170180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8688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Artist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1866900"/>
            <a:ext cx="5372100" cy="4259263"/>
          </a:xfrm>
          <a:gradFill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</a:gradFill>
        </p:spPr>
        <p:txBody>
          <a:bodyPr>
            <a:normAutofit/>
          </a:bodyPr>
          <a:lstStyle/>
          <a:p>
            <a:r>
              <a:rPr sz="2400"/>
              <a:t>Artist - Produces creative work that inspires.</a:t>
            </a:r>
            <a:endParaRPr lang="en-GB" sz="2400"/>
          </a:p>
          <a:p>
            <a:r>
              <a:rPr lang="en-GB" sz="2400"/>
              <a:t>Name: Emily Davis</a:t>
            </a:r>
          </a:p>
          <a:p>
            <a:r>
              <a:rPr lang="en-GB" sz="2400"/>
              <a:t>Age: 30</a:t>
            </a:r>
          </a:p>
          <a:p>
            <a:r>
              <a:rPr lang="en-GB" sz="2400"/>
              <a:t>Experience: 12 years as a muralist and painter</a:t>
            </a:r>
          </a:p>
          <a:p>
            <a:r>
              <a:rPr lang="en-GB" sz="2400"/>
              <a:t>Additional Info: Her work has been featured in international galleries.</a:t>
            </a:r>
          </a:p>
          <a:p>
            <a:endParaRPr sz="24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8153F1-7CAC-2165-2CB3-D51171F0F56C}"/>
              </a:ext>
            </a:extLst>
          </p:cNvPr>
          <p:cNvSpPr/>
          <p:nvPr/>
        </p:nvSpPr>
        <p:spPr>
          <a:xfrm>
            <a:off x="1885950" y="4362450"/>
            <a:ext cx="5372100" cy="170180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407509-9733-2AF0-3BA9-B9738D7C2F9D}"/>
              </a:ext>
            </a:extLst>
          </p:cNvPr>
          <p:cNvSpPr/>
          <p:nvPr/>
        </p:nvSpPr>
        <p:spPr>
          <a:xfrm>
            <a:off x="1885950" y="2660650"/>
            <a:ext cx="5372100" cy="170180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463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Farmer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1822450"/>
            <a:ext cx="5372100" cy="4303713"/>
          </a:xfrm>
          <a:gradFill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</a:gradFill>
        </p:spPr>
        <p:txBody>
          <a:bodyPr>
            <a:normAutofit fontScale="92500" lnSpcReduction="20000"/>
          </a:bodyPr>
          <a:lstStyle/>
          <a:p>
            <a:r>
              <a:t>Farmer - Grows crops and raises livestock.</a:t>
            </a:r>
            <a:endParaRPr lang="en-GB"/>
          </a:p>
          <a:p>
            <a:r>
              <a:rPr lang="en-GB"/>
              <a:t>Name: John Thompson</a:t>
            </a:r>
          </a:p>
          <a:p>
            <a:r>
              <a:rPr lang="en-GB"/>
              <a:t>Age: 40</a:t>
            </a:r>
          </a:p>
          <a:p>
            <a:r>
              <a:rPr lang="en-GB"/>
              <a:t>Experience: 18 years in sustainable farming</a:t>
            </a:r>
          </a:p>
          <a:p>
            <a:r>
              <a:rPr lang="en-GB"/>
              <a:t>Additional Info: Pioneered a community-supported agriculture program and regenerative farming</a:t>
            </a:r>
          </a:p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F726A3-30E6-E17A-52C5-B010CB43651B}"/>
              </a:ext>
            </a:extLst>
          </p:cNvPr>
          <p:cNvSpPr/>
          <p:nvPr/>
        </p:nvSpPr>
        <p:spPr>
          <a:xfrm>
            <a:off x="1885950" y="4362450"/>
            <a:ext cx="5372100" cy="170180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778398-13AA-B0D5-9899-6E0FEDC83285}"/>
              </a:ext>
            </a:extLst>
          </p:cNvPr>
          <p:cNvSpPr/>
          <p:nvPr/>
        </p:nvSpPr>
        <p:spPr>
          <a:xfrm>
            <a:off x="1885950" y="2660650"/>
            <a:ext cx="5372100" cy="170180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05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gradFill flip="none" rotWithShape="1">
            <a:gsLst>
              <a:gs pos="100000">
                <a:schemeClr val="accent4">
                  <a:lumMod val="8000"/>
                  <a:lumOff val="92000"/>
                  <a:alpha val="32000"/>
                </a:schemeClr>
              </a:gs>
              <a:gs pos="0">
                <a:schemeClr val="accent4">
                  <a:lumMod val="10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anchor="ctr">
            <a:noAutofit/>
          </a:bodyPr>
          <a:lstStyle/>
          <a:p>
            <a:pPr algn="just"/>
            <a:r>
              <a:rPr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You are all </a:t>
            </a:r>
            <a:r>
              <a:rPr lang="en-GB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survivors</a:t>
            </a:r>
            <a:r>
              <a:rPr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in a hot air balloon that is losing altitude rapidly. To save the balloon from crashing, </a:t>
            </a:r>
            <a:r>
              <a:rPr lang="en-GB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two </a:t>
            </a:r>
            <a:r>
              <a:rPr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</a:t>
            </a:r>
            <a:r>
              <a:rPr lang="en-GB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ople</a:t>
            </a:r>
            <a:r>
              <a:rPr lang="en-GB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must be thrown overboard.</a:t>
            </a:r>
            <a:endParaRPr lang="en-GB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Initially, you must decide who to keep based only on their job titles and brief descriptions. </a:t>
            </a:r>
          </a:p>
          <a:p>
            <a:pPr algn="just"/>
            <a:r>
              <a:rPr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Objective: To encourage teamwork, persuasive speaking, and critical thinking.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Scientist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1879600"/>
            <a:ext cx="5372100" cy="4525963"/>
          </a:xfrm>
          <a:gradFill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</a:gradFill>
        </p:spPr>
        <p:txBody>
          <a:bodyPr>
            <a:normAutofit/>
          </a:bodyPr>
          <a:lstStyle/>
          <a:p>
            <a:r>
              <a:rPr sz="2400"/>
              <a:t>Scientist - Conducts research and advances knowledge.</a:t>
            </a:r>
            <a:endParaRPr lang="en-GB" sz="2400"/>
          </a:p>
          <a:p>
            <a:r>
              <a:rPr lang="en-GB" sz="2400"/>
              <a:t>Name: </a:t>
            </a:r>
            <a:r>
              <a:rPr lang="en-GB" sz="2400" err="1"/>
              <a:t>Dr.</a:t>
            </a:r>
            <a:r>
              <a:rPr lang="en-GB" sz="2400"/>
              <a:t> Mia Wong</a:t>
            </a:r>
          </a:p>
          <a:p>
            <a:r>
              <a:rPr lang="en-GB" sz="2400"/>
              <a:t>Age: 38</a:t>
            </a:r>
          </a:p>
          <a:p>
            <a:r>
              <a:rPr lang="en-GB" sz="2400"/>
              <a:t>Experience: 15 years in biomedical research</a:t>
            </a:r>
          </a:p>
          <a:p>
            <a:r>
              <a:rPr lang="en-GB" sz="2400"/>
              <a:t>Additional Info: Discovered a potential cure for a rare disease.</a:t>
            </a:r>
          </a:p>
          <a:p>
            <a:endParaRPr sz="24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8A83E8-2F41-BCEB-F8FA-3EA770CF2FC8}"/>
              </a:ext>
            </a:extLst>
          </p:cNvPr>
          <p:cNvSpPr/>
          <p:nvPr/>
        </p:nvSpPr>
        <p:spPr>
          <a:xfrm>
            <a:off x="1885950" y="4362450"/>
            <a:ext cx="5372100" cy="170180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89E4B2-441C-297D-069C-20F0E039C9F8}"/>
              </a:ext>
            </a:extLst>
          </p:cNvPr>
          <p:cNvSpPr/>
          <p:nvPr/>
        </p:nvSpPr>
        <p:spPr>
          <a:xfrm>
            <a:off x="1885950" y="2660650"/>
            <a:ext cx="5372100" cy="170180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8598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Entrepreneur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1835150"/>
            <a:ext cx="5372100" cy="4525963"/>
          </a:xfrm>
          <a:gradFill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</a:gradFill>
        </p:spPr>
        <p:txBody>
          <a:bodyPr>
            <a:normAutofit/>
          </a:bodyPr>
          <a:lstStyle/>
          <a:p>
            <a:r>
              <a:rPr sz="2400"/>
              <a:t>Entrepreneur - Creates and manages business ventures.</a:t>
            </a:r>
            <a:endParaRPr lang="en-GB" sz="2400"/>
          </a:p>
          <a:p>
            <a:r>
              <a:rPr lang="en-GB" sz="2400"/>
              <a:t>Name: Linda Parker</a:t>
            </a:r>
          </a:p>
          <a:p>
            <a:r>
              <a:rPr lang="en-GB" sz="2400"/>
              <a:t>Age: 28</a:t>
            </a:r>
          </a:p>
          <a:p>
            <a:r>
              <a:rPr lang="en-GB" sz="2400"/>
              <a:t>Experience: 7 years in tech startups</a:t>
            </a:r>
          </a:p>
          <a:p>
            <a:endParaRPr lang="en-GB" sz="2400"/>
          </a:p>
          <a:p>
            <a:r>
              <a:rPr lang="en-GB" sz="2400"/>
              <a:t>Additional Info: Founded a company that helps reduce food waste and runs outdoor survival training classes</a:t>
            </a:r>
          </a:p>
          <a:p>
            <a:endParaRPr sz="24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4F6DA7-DB37-36BA-FF7A-3B16659CF39A}"/>
              </a:ext>
            </a:extLst>
          </p:cNvPr>
          <p:cNvSpPr/>
          <p:nvPr/>
        </p:nvSpPr>
        <p:spPr>
          <a:xfrm>
            <a:off x="1885950" y="4362450"/>
            <a:ext cx="5372100" cy="170180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DE7873-F549-277B-5255-67A4427CF12E}"/>
              </a:ext>
            </a:extLst>
          </p:cNvPr>
          <p:cNvSpPr/>
          <p:nvPr/>
        </p:nvSpPr>
        <p:spPr>
          <a:xfrm>
            <a:off x="1885950" y="2660650"/>
            <a:ext cx="5372100" cy="170180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79941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Athlete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1828800"/>
            <a:ext cx="5372100" cy="4525963"/>
          </a:xfrm>
          <a:gradFill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</a:gradFill>
        </p:spPr>
        <p:txBody>
          <a:bodyPr>
            <a:normAutofit/>
          </a:bodyPr>
          <a:lstStyle/>
          <a:p>
            <a:r>
              <a:rPr sz="2400"/>
              <a:t>Athlete - Excels in physical performance.</a:t>
            </a:r>
            <a:endParaRPr lang="en-GB" sz="2400"/>
          </a:p>
          <a:p>
            <a:r>
              <a:rPr lang="en-GB" sz="2400"/>
              <a:t>Name: Chris Taylor</a:t>
            </a:r>
          </a:p>
          <a:p>
            <a:r>
              <a:rPr lang="en-GB" sz="2400"/>
              <a:t>Age: 25</a:t>
            </a:r>
          </a:p>
          <a:p>
            <a:r>
              <a:rPr lang="en-GB" sz="2400"/>
              <a:t>Experience: Professional football player for 5 years</a:t>
            </a:r>
          </a:p>
          <a:p>
            <a:r>
              <a:rPr lang="en-GB" sz="2400"/>
              <a:t>Additional Info: Known for philanthropy and community work.</a:t>
            </a:r>
          </a:p>
          <a:p>
            <a:endParaRPr sz="24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60CA35-3CE9-EFB2-A918-0C6A63DAE7ED}"/>
              </a:ext>
            </a:extLst>
          </p:cNvPr>
          <p:cNvSpPr/>
          <p:nvPr/>
        </p:nvSpPr>
        <p:spPr>
          <a:xfrm>
            <a:off x="1885950" y="4362450"/>
            <a:ext cx="5372100" cy="170180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AA14AF-7D39-33A7-AB30-A0EFCA7EAE37}"/>
              </a:ext>
            </a:extLst>
          </p:cNvPr>
          <p:cNvSpPr/>
          <p:nvPr/>
        </p:nvSpPr>
        <p:spPr>
          <a:xfrm>
            <a:off x="1885950" y="2660650"/>
            <a:ext cx="5372100" cy="170180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610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Musician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1911350"/>
            <a:ext cx="5372100" cy="4214813"/>
          </a:xfrm>
          <a:gradFill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</a:gradFill>
        </p:spPr>
        <p:txBody>
          <a:bodyPr>
            <a:normAutofit/>
          </a:bodyPr>
          <a:lstStyle/>
          <a:p>
            <a:r>
              <a:rPr sz="2400"/>
              <a:t>Musician - Creates and performs music.</a:t>
            </a:r>
            <a:endParaRPr lang="en-GB" sz="2400"/>
          </a:p>
          <a:p>
            <a:r>
              <a:rPr lang="en-GB" sz="2400"/>
              <a:t>Name: Jason Brown</a:t>
            </a:r>
          </a:p>
          <a:p>
            <a:r>
              <a:rPr lang="en-GB" sz="2400"/>
              <a:t>Age: 33</a:t>
            </a:r>
          </a:p>
          <a:p>
            <a:r>
              <a:rPr lang="en-GB" sz="2400"/>
              <a:t>Experience: 15 years as a classical violinist</a:t>
            </a:r>
          </a:p>
          <a:p>
            <a:r>
              <a:rPr lang="en-GB" sz="2400"/>
              <a:t>Additional Info: Performs in orchestras worldwide.</a:t>
            </a:r>
          </a:p>
          <a:p>
            <a:endParaRPr sz="24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8F644E-23C9-A8BB-C629-B320866BE06D}"/>
              </a:ext>
            </a:extLst>
          </p:cNvPr>
          <p:cNvSpPr/>
          <p:nvPr/>
        </p:nvSpPr>
        <p:spPr>
          <a:xfrm>
            <a:off x="1885950" y="4362450"/>
            <a:ext cx="5372100" cy="170180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006E7B-4E90-EDF4-B070-8BC64794A365}"/>
              </a:ext>
            </a:extLst>
          </p:cNvPr>
          <p:cNvSpPr/>
          <p:nvPr/>
        </p:nvSpPr>
        <p:spPr>
          <a:xfrm>
            <a:off x="1885950" y="2660650"/>
            <a:ext cx="5372100" cy="170180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4890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Chef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2146300"/>
            <a:ext cx="5372100" cy="3979863"/>
          </a:xfrm>
          <a:gradFill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</a:gradFill>
        </p:spPr>
        <p:txBody>
          <a:bodyPr>
            <a:normAutofit/>
          </a:bodyPr>
          <a:lstStyle/>
          <a:p>
            <a:r>
              <a:rPr sz="2700"/>
              <a:t>Chef - Prepares nutritious meals.</a:t>
            </a:r>
            <a:endParaRPr lang="en-GB" sz="2700"/>
          </a:p>
          <a:p>
            <a:r>
              <a:rPr lang="en-GB" sz="2700"/>
              <a:t>Name: Chef Maria Gonzalez</a:t>
            </a:r>
          </a:p>
          <a:p>
            <a:r>
              <a:rPr lang="en-GB" sz="2700"/>
              <a:t>Age: 42</a:t>
            </a:r>
          </a:p>
          <a:p>
            <a:r>
              <a:rPr lang="en-GB" sz="2700"/>
              <a:t>Experience: 20 years</a:t>
            </a:r>
          </a:p>
          <a:p>
            <a:pPr marL="0" indent="0">
              <a:buNone/>
            </a:pPr>
            <a:endParaRPr lang="en-GB" sz="2700"/>
          </a:p>
          <a:p>
            <a:r>
              <a:rPr lang="en-GB" sz="2700"/>
              <a:t>Additional Info: Owns a Michelin-starred restaurant. </a:t>
            </a:r>
          </a:p>
          <a:p>
            <a:endParaRPr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DE30EB-C107-7701-768E-5F6DDE40C423}"/>
              </a:ext>
            </a:extLst>
          </p:cNvPr>
          <p:cNvSpPr/>
          <p:nvPr/>
        </p:nvSpPr>
        <p:spPr>
          <a:xfrm>
            <a:off x="1885950" y="4362450"/>
            <a:ext cx="5372100" cy="170180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D552C3-4E74-93FD-C0A8-2F564D94F71A}"/>
              </a:ext>
            </a:extLst>
          </p:cNvPr>
          <p:cNvSpPr/>
          <p:nvPr/>
        </p:nvSpPr>
        <p:spPr>
          <a:xfrm>
            <a:off x="1885950" y="2660650"/>
            <a:ext cx="5372100" cy="170180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9426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Doctor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1879600"/>
            <a:ext cx="5372100" cy="4246563"/>
          </a:xfrm>
          <a:gradFill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</a:gradFill>
        </p:spPr>
        <p:txBody>
          <a:bodyPr>
            <a:normAutofit fontScale="85000" lnSpcReduction="10000"/>
          </a:bodyPr>
          <a:lstStyle/>
          <a:p>
            <a:r>
              <a:t>Doctor - Provides healthcare and can save lives.</a:t>
            </a:r>
            <a:endParaRPr lang="en-GB"/>
          </a:p>
          <a:p>
            <a:r>
              <a:rPr lang="en-GB"/>
              <a:t>Name: </a:t>
            </a:r>
            <a:r>
              <a:rPr lang="en-GB" err="1"/>
              <a:t>Dr.</a:t>
            </a:r>
            <a:r>
              <a:rPr lang="en-GB"/>
              <a:t> Sarah Johnson</a:t>
            </a:r>
          </a:p>
          <a:p>
            <a:r>
              <a:rPr lang="en-GB"/>
              <a:t>Age: 45</a:t>
            </a:r>
          </a:p>
          <a:p>
            <a:r>
              <a:rPr lang="en-GB"/>
              <a:t>Experience: 20 years in emergency medicine</a:t>
            </a:r>
          </a:p>
          <a:p>
            <a:r>
              <a:rPr lang="en-GB"/>
              <a:t>Additional Info: Has saved countless lives in disaster zones.</a:t>
            </a:r>
          </a:p>
          <a:p>
            <a:r>
              <a:rPr lang="en-GB"/>
              <a:t>Weighs the same as 2 other people</a:t>
            </a:r>
          </a:p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Engineer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1600200"/>
            <a:ext cx="5372100" cy="4525963"/>
          </a:xfrm>
          <a:gradFill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</a:gradFill>
        </p:spPr>
        <p:txBody>
          <a:bodyPr/>
          <a:lstStyle/>
          <a:p>
            <a:r>
              <a:t>Engineer - Designs and builds structures and machines.</a:t>
            </a:r>
            <a:endParaRPr lang="en-GB"/>
          </a:p>
          <a:p>
            <a:r>
              <a:rPr lang="en-GB"/>
              <a:t>Name: Alex Martinez</a:t>
            </a:r>
          </a:p>
          <a:p>
            <a:r>
              <a:rPr lang="en-GB"/>
              <a:t>Age: 35</a:t>
            </a:r>
          </a:p>
          <a:p>
            <a:r>
              <a:rPr lang="en-GB"/>
              <a:t>Experience: 10 years in renewable energy projects</a:t>
            </a:r>
          </a:p>
          <a:p>
            <a:r>
              <a:rPr lang="en-GB"/>
              <a:t>Additional Info: Invented a new type of solar panel.</a:t>
            </a:r>
          </a:p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Teacher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1885950"/>
            <a:ext cx="5372100" cy="4240213"/>
          </a:xfrm>
          <a:gradFill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</a:gradFill>
        </p:spPr>
        <p:txBody>
          <a:bodyPr>
            <a:normAutofit fontScale="92500" lnSpcReduction="20000"/>
          </a:bodyPr>
          <a:lstStyle/>
          <a:p>
            <a:r>
              <a:t>Teacher - Educates and imparts knowledge.</a:t>
            </a:r>
            <a:endParaRPr lang="en-GB"/>
          </a:p>
          <a:p>
            <a:r>
              <a:rPr lang="en-GB"/>
              <a:t>Name: Mr. Robert Lee</a:t>
            </a:r>
          </a:p>
          <a:p>
            <a:r>
              <a:rPr lang="en-GB"/>
              <a:t>Age: 50</a:t>
            </a:r>
          </a:p>
          <a:p>
            <a:r>
              <a:rPr lang="en-GB"/>
              <a:t>Experience: 25 years teaching science and survival skills</a:t>
            </a:r>
          </a:p>
          <a:p>
            <a:r>
              <a:rPr lang="en-GB"/>
              <a:t>Additional Info: Developed a unique teaching method that has improved student performance.</a:t>
            </a:r>
          </a:p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Artist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1866900"/>
            <a:ext cx="5372100" cy="4259263"/>
          </a:xfrm>
          <a:gradFill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</a:gradFill>
        </p:spPr>
        <p:txBody>
          <a:bodyPr>
            <a:normAutofit/>
          </a:bodyPr>
          <a:lstStyle/>
          <a:p>
            <a:r>
              <a:rPr sz="2400"/>
              <a:t>Artist - Produces creative work that inspires.</a:t>
            </a:r>
            <a:endParaRPr lang="en-GB" sz="2400"/>
          </a:p>
          <a:p>
            <a:r>
              <a:rPr lang="en-GB" sz="2400"/>
              <a:t>Name: Emily Davis</a:t>
            </a:r>
          </a:p>
          <a:p>
            <a:r>
              <a:rPr lang="en-GB" sz="2400"/>
              <a:t>Age: 30</a:t>
            </a:r>
          </a:p>
          <a:p>
            <a:r>
              <a:rPr lang="en-GB" sz="2400"/>
              <a:t>Experience: 12 years as a muralist and painter</a:t>
            </a:r>
          </a:p>
          <a:p>
            <a:r>
              <a:rPr lang="en-GB" sz="2400"/>
              <a:t>Additional Info: Her work has been featured in international galleries.</a:t>
            </a:r>
          </a:p>
          <a:p>
            <a:endParaRPr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Farmer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1822450"/>
            <a:ext cx="5372100" cy="4303713"/>
          </a:xfrm>
          <a:gradFill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</a:gradFill>
        </p:spPr>
        <p:txBody>
          <a:bodyPr>
            <a:normAutofit fontScale="92500" lnSpcReduction="20000"/>
          </a:bodyPr>
          <a:lstStyle/>
          <a:p>
            <a:r>
              <a:t>Farmer - Grows crops and raises livestock.</a:t>
            </a:r>
            <a:endParaRPr lang="en-GB"/>
          </a:p>
          <a:p>
            <a:r>
              <a:rPr lang="en-GB"/>
              <a:t>Name: John Thompson</a:t>
            </a:r>
          </a:p>
          <a:p>
            <a:r>
              <a:rPr lang="en-GB"/>
              <a:t>Age: 40</a:t>
            </a:r>
          </a:p>
          <a:p>
            <a:r>
              <a:rPr lang="en-GB"/>
              <a:t>Experience: 18 years in sustainable farming</a:t>
            </a:r>
          </a:p>
          <a:p>
            <a:r>
              <a:rPr lang="en-GB"/>
              <a:t>Additional Info: Pioneered a community-supported agriculture program and regenerative farming</a:t>
            </a:r>
          </a:p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Scientist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1879600"/>
            <a:ext cx="5372100" cy="4525963"/>
          </a:xfrm>
          <a:gradFill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</a:gradFill>
        </p:spPr>
        <p:txBody>
          <a:bodyPr>
            <a:normAutofit/>
          </a:bodyPr>
          <a:lstStyle/>
          <a:p>
            <a:r>
              <a:rPr sz="2400"/>
              <a:t>Scientist - Conducts research and advances knowledge.</a:t>
            </a:r>
            <a:endParaRPr lang="en-GB" sz="2400"/>
          </a:p>
          <a:p>
            <a:r>
              <a:rPr lang="en-GB" sz="2400"/>
              <a:t>Name: </a:t>
            </a:r>
            <a:r>
              <a:rPr lang="en-GB" sz="2400" err="1"/>
              <a:t>Dr.</a:t>
            </a:r>
            <a:r>
              <a:rPr lang="en-GB" sz="2400"/>
              <a:t> Mia Wong</a:t>
            </a:r>
          </a:p>
          <a:p>
            <a:r>
              <a:rPr lang="en-GB" sz="2400"/>
              <a:t>Age: 38</a:t>
            </a:r>
          </a:p>
          <a:p>
            <a:r>
              <a:rPr lang="en-GB" sz="2400"/>
              <a:t>Experience: 15 years in biomedical research</a:t>
            </a:r>
          </a:p>
          <a:p>
            <a:r>
              <a:rPr lang="en-GB" sz="2400"/>
              <a:t>Additional Info: Discovered a potential cure for a rare disease.</a:t>
            </a:r>
          </a:p>
          <a:p>
            <a:endParaRPr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Entrepreneur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1835150"/>
            <a:ext cx="5372100" cy="4525963"/>
          </a:xfrm>
          <a:gradFill>
            <a:gsLst>
              <a:gs pos="100000">
                <a:schemeClr val="accent4">
                  <a:lumMod val="8000"/>
                  <a:lumOff val="92000"/>
                  <a:alpha val="30000"/>
                </a:schemeClr>
              </a:gs>
              <a:gs pos="0">
                <a:schemeClr val="accent4">
                  <a:lumMod val="100000"/>
                  <a:alpha val="50000"/>
                </a:schemeClr>
              </a:gs>
            </a:gsLst>
            <a:lin ang="16200000" scaled="1"/>
          </a:gradFill>
        </p:spPr>
        <p:txBody>
          <a:bodyPr>
            <a:normAutofit/>
          </a:bodyPr>
          <a:lstStyle/>
          <a:p>
            <a:r>
              <a:rPr sz="2400"/>
              <a:t>Entrepreneur - Creates and manages business ventures.</a:t>
            </a:r>
            <a:endParaRPr lang="en-GB" sz="2400"/>
          </a:p>
          <a:p>
            <a:r>
              <a:rPr lang="en-GB" sz="2400"/>
              <a:t>Name: Linda Parker</a:t>
            </a:r>
          </a:p>
          <a:p>
            <a:r>
              <a:rPr lang="en-GB" sz="2400"/>
              <a:t>Age: 28</a:t>
            </a:r>
          </a:p>
          <a:p>
            <a:r>
              <a:rPr lang="en-GB" sz="2400"/>
              <a:t>Experience: 7 years in tech startups</a:t>
            </a:r>
          </a:p>
          <a:p>
            <a:endParaRPr lang="en-GB" sz="2400"/>
          </a:p>
          <a:p>
            <a:r>
              <a:rPr lang="en-GB" sz="2400"/>
              <a:t>Additional Info: Founded a company that helps reduce food waste and runs outdoor survival training classes</a:t>
            </a:r>
          </a:p>
          <a:p>
            <a:endParaRPr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928</Words>
  <Application>Microsoft Macintosh PowerPoint</Application>
  <PresentationFormat>On-screen Show (4:3)</PresentationFormat>
  <Paragraphs>156</Paragraphs>
  <Slides>24</Slides>
  <Notes>0</Notes>
  <HiddenSlides>10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Aptos</vt:lpstr>
      <vt:lpstr>Arial</vt:lpstr>
      <vt:lpstr>Calibri</vt:lpstr>
      <vt:lpstr>Office Theme</vt:lpstr>
      <vt:lpstr>Balloon Debate  Team Building Task</vt:lpstr>
      <vt:lpstr>Scenario</vt:lpstr>
      <vt:lpstr>Doctor</vt:lpstr>
      <vt:lpstr>Engineer</vt:lpstr>
      <vt:lpstr>Teacher</vt:lpstr>
      <vt:lpstr>Artist</vt:lpstr>
      <vt:lpstr>Farmer</vt:lpstr>
      <vt:lpstr>Scientist</vt:lpstr>
      <vt:lpstr>Entrepreneur</vt:lpstr>
      <vt:lpstr>Athlete</vt:lpstr>
      <vt:lpstr>Musician</vt:lpstr>
      <vt:lpstr>Chef</vt:lpstr>
      <vt:lpstr>Facilitator's Notes</vt:lpstr>
      <vt:lpstr>PowerPoint Presentation</vt:lpstr>
      <vt:lpstr>Doctor</vt:lpstr>
      <vt:lpstr>Engineer</vt:lpstr>
      <vt:lpstr>Teacher</vt:lpstr>
      <vt:lpstr>Artist</vt:lpstr>
      <vt:lpstr>Farmer</vt:lpstr>
      <vt:lpstr>Scientist</vt:lpstr>
      <vt:lpstr>Entrepreneur</vt:lpstr>
      <vt:lpstr>Athlete</vt:lpstr>
      <vt:lpstr>Musician</vt:lpstr>
      <vt:lpstr>Chef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 Debate  Team Building Task</dc:title>
  <dc:subject/>
  <dc:creator/>
  <cp:keywords/>
  <dc:description>generated using python-pptx</dc:description>
  <cp:lastModifiedBy>John Spurling (TBCS-NOR)</cp:lastModifiedBy>
  <cp:revision>2</cp:revision>
  <cp:lastPrinted>2024-07-01T11:22:09Z</cp:lastPrinted>
  <dcterms:created xsi:type="dcterms:W3CDTF">2013-01-27T09:14:16Z</dcterms:created>
  <dcterms:modified xsi:type="dcterms:W3CDTF">2024-07-22T12:26:18Z</dcterms:modified>
  <cp:category/>
</cp:coreProperties>
</file>